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4334430-DAC9-4536-880A-C640EF28F12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12AC73B-7C68-42B8-A6B5-E49F3CE5EDA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334430-DAC9-4536-880A-C640EF28F12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2AC73B-7C68-42B8-A6B5-E49F3CE5ED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4334430-DAC9-4536-880A-C640EF28F12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12AC73B-7C68-42B8-A6B5-E49F3CE5ED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334430-DAC9-4536-880A-C640EF28F12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2AC73B-7C68-42B8-A6B5-E49F3CE5ED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4334430-DAC9-4536-880A-C640EF28F12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512AC73B-7C68-42B8-A6B5-E49F3CE5EDA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334430-DAC9-4536-880A-C640EF28F12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2AC73B-7C68-42B8-A6B5-E49F3CE5ED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334430-DAC9-4536-880A-C640EF28F12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2AC73B-7C68-42B8-A6B5-E49F3CE5ED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334430-DAC9-4536-880A-C640EF28F12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2AC73B-7C68-42B8-A6B5-E49F3CE5ED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4334430-DAC9-4536-880A-C640EF28F12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2AC73B-7C68-42B8-A6B5-E49F3CE5ED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334430-DAC9-4536-880A-C640EF28F12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2AC73B-7C68-42B8-A6B5-E49F3CE5ED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334430-DAC9-4536-880A-C640EF28F12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2AC73B-7C68-42B8-A6B5-E49F3CE5EDA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4334430-DAC9-4536-880A-C640EF28F124}" type="datetimeFigureOut">
              <a:rPr lang="en-US" smtClean="0"/>
              <a:t>10/1/2015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12AC73B-7C68-42B8-A6B5-E49F3CE5EDA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KUMPULAN 7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800" dirty="0" smtClean="0">
                <a:latin typeface="Arial" pitchFamily="34" charset="0"/>
                <a:cs typeface="Arial" pitchFamily="34" charset="0"/>
              </a:rPr>
            </a:b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81000" y="1219200"/>
            <a:ext cx="7772400" cy="304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latin typeface="Arial" pitchFamily="34" charset="0"/>
                <a:ea typeface="+mj-ea"/>
                <a:cs typeface="Arial" pitchFamily="34" charset="0"/>
              </a:rPr>
              <a:t>SITUASI 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b="1" dirty="0" smtClean="0"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	</a:t>
            </a:r>
            <a:r>
              <a:rPr kumimoji="0" lang="en-US" sz="32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Pemain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1 </a:t>
            </a:r>
            <a:r>
              <a:rPr kumimoji="0" lang="en-US" sz="320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dan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20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pemain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2 </a:t>
            </a:r>
            <a:r>
              <a:rPr kumimoji="0" lang="en-US" sz="320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bermain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	bola 	</a:t>
            </a:r>
            <a:r>
              <a:rPr kumimoji="0" lang="en-US" sz="320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di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20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padang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20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dan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20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menyepak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	</a:t>
            </a:r>
            <a:r>
              <a:rPr kumimoji="0" lang="en-US" sz="320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kearah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20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pintu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20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gol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yang </a:t>
            </a:r>
            <a:r>
              <a:rPr kumimoji="0" lang="en-US" sz="320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dikawal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20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oleh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	</a:t>
            </a:r>
            <a:r>
              <a:rPr kumimoji="0" lang="en-US" sz="320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penjaga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20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gol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endParaRPr kumimoji="0" lang="en-US" sz="3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304800"/>
            <a:ext cx="59436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latin typeface="Arial" pitchFamily="34" charset="0"/>
                <a:cs typeface="Arial" pitchFamily="34" charset="0"/>
              </a:rPr>
              <a:t>ALGORITMA</a:t>
            </a:r>
          </a:p>
          <a:p>
            <a:endParaRPr lang="en-US" sz="2800" dirty="0">
              <a:latin typeface="Arial" pitchFamily="34" charset="0"/>
              <a:cs typeface="Arial" pitchFamily="34" charset="0"/>
            </a:endParaRP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Pemain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1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menyepak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bola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kearah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pemain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2</a:t>
            </a: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Pemain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2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menendang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bola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kearah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pintu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gol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endParaRPr lang="en-US" sz="2800" dirty="0">
              <a:latin typeface="Arial" pitchFamily="34" charset="0"/>
              <a:cs typeface="Arial" pitchFamily="34" charset="0"/>
            </a:endParaRP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Jika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bola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terkena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penjaga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gol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Bola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melantun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keluar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endParaRPr lang="en-US" sz="2800" dirty="0">
              <a:latin typeface="Arial" pitchFamily="34" charset="0"/>
              <a:cs typeface="Arial" pitchFamily="34" charset="0"/>
            </a:endParaRP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Selain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bola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masuk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gol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0"/>
            <a:ext cx="5943600" cy="7125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latin typeface="Arial" pitchFamily="34" charset="0"/>
                <a:cs typeface="Arial" pitchFamily="34" charset="0"/>
              </a:rPr>
              <a:t>PSEUDOKOD</a:t>
            </a:r>
          </a:p>
          <a:p>
            <a:endParaRPr lang="en-US" sz="900" dirty="0">
              <a:latin typeface="Arial" pitchFamily="34" charset="0"/>
              <a:cs typeface="Arial" pitchFamily="34" charset="0"/>
            </a:endParaRP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Mula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Pemain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1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menyepak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bola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kearah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pemain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2</a:t>
            </a: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Pemain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2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menendang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bola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kearah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pintu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gol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endParaRPr lang="en-US" sz="2800" dirty="0">
              <a:latin typeface="Arial" pitchFamily="34" charset="0"/>
              <a:cs typeface="Arial" pitchFamily="34" charset="0"/>
            </a:endParaRP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Jika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bola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terkena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penjaga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gol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Bola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melantun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keluar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endParaRPr lang="en-US" sz="2800" dirty="0">
              <a:latin typeface="Arial" pitchFamily="34" charset="0"/>
              <a:cs typeface="Arial" pitchFamily="34" charset="0"/>
            </a:endParaRP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Selain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bola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masuk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gol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endParaRPr lang="en-US" sz="2800" dirty="0">
              <a:latin typeface="Arial" pitchFamily="34" charset="0"/>
              <a:cs typeface="Arial" pitchFamily="34" charset="0"/>
            </a:endParaRP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Tamat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304800"/>
            <a:ext cx="594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latin typeface="Arial" pitchFamily="34" charset="0"/>
                <a:cs typeface="Arial" pitchFamily="34" charset="0"/>
              </a:rPr>
              <a:t>CARTA ALIR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685800" y="1066800"/>
            <a:ext cx="1447800" cy="533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MULA</a:t>
            </a:r>
            <a:endParaRPr lang="en-US" sz="1400" dirty="0"/>
          </a:p>
        </p:txBody>
      </p:sp>
      <p:sp>
        <p:nvSpPr>
          <p:cNvPr id="6" name="Parallelogram 5"/>
          <p:cNvSpPr/>
          <p:nvPr/>
        </p:nvSpPr>
        <p:spPr>
          <a:xfrm>
            <a:off x="533400" y="1981200"/>
            <a:ext cx="2209800" cy="12954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85800" y="2362200"/>
            <a:ext cx="1759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Pemain</a:t>
            </a:r>
            <a:r>
              <a:rPr lang="en-US" sz="1400" dirty="0" smtClean="0"/>
              <a:t> 1 </a:t>
            </a:r>
            <a:r>
              <a:rPr lang="en-US" sz="1400" dirty="0" err="1" smtClean="0"/>
              <a:t>menyepak</a:t>
            </a:r>
            <a:r>
              <a:rPr lang="en-US" sz="1400" dirty="0" smtClean="0"/>
              <a:t> </a:t>
            </a:r>
          </a:p>
          <a:p>
            <a:r>
              <a:rPr lang="en-US" sz="1400" dirty="0" smtClean="0"/>
              <a:t>Bola </a:t>
            </a:r>
            <a:r>
              <a:rPr lang="en-US" sz="1400" dirty="0" err="1" smtClean="0"/>
              <a:t>kearah</a:t>
            </a:r>
            <a:r>
              <a:rPr lang="en-US" sz="1400" dirty="0" smtClean="0"/>
              <a:t> </a:t>
            </a:r>
            <a:r>
              <a:rPr lang="en-US" sz="1400" dirty="0" err="1" smtClean="0"/>
              <a:t>pemain</a:t>
            </a:r>
            <a:r>
              <a:rPr lang="en-US" sz="1400" dirty="0" smtClean="0"/>
              <a:t> 2</a:t>
            </a:r>
            <a:endParaRPr lang="en-US" sz="1400" dirty="0"/>
          </a:p>
        </p:txBody>
      </p:sp>
      <p:sp>
        <p:nvSpPr>
          <p:cNvPr id="10" name="Parallelogram 9"/>
          <p:cNvSpPr/>
          <p:nvPr/>
        </p:nvSpPr>
        <p:spPr>
          <a:xfrm>
            <a:off x="228600" y="3657600"/>
            <a:ext cx="2209800" cy="12954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81000" y="4038600"/>
            <a:ext cx="17327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Pemain2 </a:t>
            </a:r>
            <a:r>
              <a:rPr lang="en-US" sz="1400" dirty="0" err="1" smtClean="0"/>
              <a:t>menendang</a:t>
            </a:r>
            <a:endParaRPr lang="en-US" sz="1400" dirty="0" smtClean="0"/>
          </a:p>
          <a:p>
            <a:r>
              <a:rPr lang="en-US" sz="1400" dirty="0" smtClean="0"/>
              <a:t>Bola </a:t>
            </a:r>
            <a:r>
              <a:rPr lang="en-US" sz="1400" dirty="0" err="1" smtClean="0"/>
              <a:t>kearah</a:t>
            </a:r>
            <a:r>
              <a:rPr lang="en-US" sz="1400" dirty="0" smtClean="0"/>
              <a:t> </a:t>
            </a:r>
            <a:r>
              <a:rPr lang="en-US" sz="1400" dirty="0" err="1" smtClean="0"/>
              <a:t>pintu</a:t>
            </a:r>
            <a:r>
              <a:rPr lang="en-US" sz="1400" dirty="0" smtClean="0"/>
              <a:t> </a:t>
            </a:r>
            <a:r>
              <a:rPr lang="en-US" sz="1400" dirty="0" err="1" smtClean="0"/>
              <a:t>gol</a:t>
            </a:r>
            <a:endParaRPr lang="en-US" sz="1400" dirty="0"/>
          </a:p>
        </p:txBody>
      </p:sp>
      <p:sp>
        <p:nvSpPr>
          <p:cNvPr id="12" name="Flowchart: Decision 11"/>
          <p:cNvSpPr/>
          <p:nvPr/>
        </p:nvSpPr>
        <p:spPr>
          <a:xfrm>
            <a:off x="3352800" y="1905000"/>
            <a:ext cx="1752600" cy="175260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733800" y="2362200"/>
            <a:ext cx="9694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Terkena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penjaga</a:t>
            </a:r>
            <a:endParaRPr lang="en-US" dirty="0"/>
          </a:p>
          <a:p>
            <a:r>
              <a:rPr lang="en-US" dirty="0" err="1" smtClean="0"/>
              <a:t>gol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343400" y="35814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Ya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3429000" y="3962400"/>
            <a:ext cx="1752600" cy="1143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657600" y="4114800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Bola </a:t>
            </a:r>
            <a:r>
              <a:rPr lang="en-US" dirty="0" err="1" smtClean="0"/>
              <a:t>melantun</a:t>
            </a:r>
            <a:r>
              <a:rPr lang="en-US" dirty="0" smtClean="0"/>
              <a:t> </a:t>
            </a:r>
            <a:r>
              <a:rPr lang="en-US" dirty="0" err="1" smtClean="0"/>
              <a:t>keluar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800600" y="19812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Tidak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5638800" y="2209800"/>
            <a:ext cx="1752600" cy="1143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295400" y="5334000"/>
            <a:ext cx="533400" cy="533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429000" y="5562600"/>
            <a:ext cx="1447800" cy="533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TAMAT</a:t>
            </a:r>
            <a:endParaRPr lang="en-US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5867400" y="24384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Bola </a:t>
            </a:r>
            <a:r>
              <a:rPr lang="en-US" dirty="0" err="1" smtClean="0"/>
              <a:t>masuk</a:t>
            </a:r>
            <a:r>
              <a:rPr lang="en-US" dirty="0" smtClean="0"/>
              <a:t> </a:t>
            </a:r>
            <a:r>
              <a:rPr lang="en-US" dirty="0" err="1" smtClean="0"/>
              <a:t>gol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374714" y="54102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3886200" y="990600"/>
            <a:ext cx="533400" cy="533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4041714" y="1066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37" name="Straight Arrow Connector 36"/>
          <p:cNvCxnSpPr/>
          <p:nvPr/>
        </p:nvCxnSpPr>
        <p:spPr>
          <a:xfrm rot="5400000">
            <a:off x="1256506" y="3466306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5400000">
            <a:off x="1332706" y="5142706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>
            <a:off x="3999706" y="1713706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>
            <a:off x="4038600" y="38100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12" idx="3"/>
            <a:endCxn id="18" idx="1"/>
          </p:cNvCxnSpPr>
          <p:nvPr/>
        </p:nvCxnSpPr>
        <p:spPr>
          <a:xfrm>
            <a:off x="5105400" y="27813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18" idx="2"/>
          </p:cNvCxnSpPr>
          <p:nvPr/>
        </p:nvCxnSpPr>
        <p:spPr>
          <a:xfrm rot="16200000" flipH="1">
            <a:off x="5505450" y="4362450"/>
            <a:ext cx="2057400" cy="38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rot="10800000">
            <a:off x="4267201" y="5410200"/>
            <a:ext cx="2286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rot="5400000">
            <a:off x="3999706" y="5371306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rot="5400000">
            <a:off x="1258094" y="1789906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160</TotalTime>
  <Words>90</Words>
  <Application>Microsoft Office PowerPoint</Application>
  <PresentationFormat>On-screen Show (4:3)</PresentationFormat>
  <Paragraphs>44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Opulent</vt:lpstr>
      <vt:lpstr>KUMPULAN 7 </vt:lpstr>
      <vt:lpstr>Slide 2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user7HP15</dc:creator>
  <cp:lastModifiedBy>user7HP15</cp:lastModifiedBy>
  <cp:revision>36</cp:revision>
  <dcterms:created xsi:type="dcterms:W3CDTF">2015-10-01T00:58:32Z</dcterms:created>
  <dcterms:modified xsi:type="dcterms:W3CDTF">2015-10-01T03:38:50Z</dcterms:modified>
</cp:coreProperties>
</file>